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FF"/>
    <a:srgbClr val="9CBEBD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645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5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22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825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67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753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33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52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5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6395BD6-583D-4639-8313-47AC9664B38B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8FC10D-1C0E-44DD-ABD9-3C7C019248B0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1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7" y="0"/>
            <a:ext cx="6861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20" y="0"/>
            <a:ext cx="6221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9" y="0"/>
            <a:ext cx="686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7" y="0"/>
            <a:ext cx="6861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8" y="0"/>
            <a:ext cx="686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นทิกรัล">
  <a:themeElements>
    <a:clrScheme name="อินทิกรัล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อินทิกรัล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อินทิกรัล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</TotalTime>
  <Words>0</Words>
  <Application>Microsoft Office PowerPoint</Application>
  <PresentationFormat>นำเสนอทางหน้าจอ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FreesiaUPC</vt:lpstr>
      <vt:lpstr>Tw Cen MT</vt:lpstr>
      <vt:lpstr>Tw Cen MT Condensed</vt:lpstr>
      <vt:lpstr>Wingdings 3</vt:lpstr>
      <vt:lpstr>อินทิกรัล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บัญชี Microsoft</dc:creator>
  <cp:lastModifiedBy>บัญชี Microsoft</cp:lastModifiedBy>
  <cp:revision>6</cp:revision>
  <dcterms:created xsi:type="dcterms:W3CDTF">2024-05-08T04:13:10Z</dcterms:created>
  <dcterms:modified xsi:type="dcterms:W3CDTF">2024-05-13T09:09:55Z</dcterms:modified>
</cp:coreProperties>
</file>